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67" r:id="rId2"/>
    <p:sldId id="266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07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1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22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1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95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9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08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6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3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9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69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19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rso: Orientamento in ingresso">
            <a:extLst>
              <a:ext uri="{FF2B5EF4-FFF2-40B4-BE49-F238E27FC236}">
                <a16:creationId xmlns:a16="http://schemas.microsoft.com/office/drawing/2014/main" id="{CE5D5694-C5C6-E740-B413-D35CF8F64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561" y="102960"/>
            <a:ext cx="7266878" cy="168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6CA816F2-7128-BC4B-9EB2-DAD9C6DAD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39" y="552115"/>
            <a:ext cx="702527" cy="786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CB736BD-05E0-7144-A173-E6A41D037702}"/>
              </a:ext>
            </a:extLst>
          </p:cNvPr>
          <p:cNvSpPr txBox="1"/>
          <p:nvPr/>
        </p:nvSpPr>
        <p:spPr>
          <a:xfrm>
            <a:off x="0" y="1877317"/>
            <a:ext cx="12192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anno scolastico 2020/21</a:t>
            </a:r>
          </a:p>
          <a:p>
            <a:pPr algn="ctr"/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it-IT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PERCORSI per le COMPETENZE TRASVERSALI e l’ORIENTAMENTO (PCTO)</a:t>
            </a:r>
          </a:p>
          <a:p>
            <a:pPr algn="ctr"/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nome cognome</a:t>
            </a:r>
          </a:p>
          <a:p>
            <a:pPr algn="ctr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classe</a:t>
            </a:r>
          </a:p>
          <a:p>
            <a:pPr algn="ctr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LICEO ………….</a:t>
            </a:r>
          </a:p>
        </p:txBody>
      </p:sp>
    </p:spTree>
    <p:extLst>
      <p:ext uri="{BB962C8B-B14F-4D97-AF65-F5344CB8AC3E}">
        <p14:creationId xmlns:p14="http://schemas.microsoft.com/office/powerpoint/2010/main" val="687298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D43735-4442-4946-8919-7A10C25E1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99137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PCTO – IL PERCORSO TRIENNALE</a:t>
            </a:r>
            <a:br>
              <a:rPr lang="it-IT" sz="4000" dirty="0"/>
            </a:br>
            <a:endParaRPr lang="it-IT" sz="400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A0F60B8-42C1-4890-94E0-7636698731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E4E095-4C1D-4104-96D4-7E9516765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58716"/>
            <a:ext cx="4639736" cy="3310379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AC7D051F-6019-4126-8B7A-55D293F842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formazione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5F22E4-9576-4052-9EA3-5034D0F7B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5944" y="2558717"/>
            <a:ext cx="4639736" cy="3310378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4D30C30-9F5C-6947-8CE0-754578848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13" y="465030"/>
            <a:ext cx="869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09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033D1817-11EA-4007-8A99-83B3D655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89090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PCTO – LA MIA ESPERIENZA</a:t>
            </a:r>
            <a:br>
              <a:rPr lang="it-IT" sz="4000" dirty="0"/>
            </a:br>
            <a:endParaRPr lang="it-IT" sz="4000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658F84D-7084-429D-8765-322F271CC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A246E1F-A48E-0542-966A-6D4725305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13" y="465030"/>
            <a:ext cx="869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69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BFCDDE6-4E39-456A-B4BF-7ADF439F2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99138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PCTO – PUNTI DI FORZA E DI DEBOLEZZA</a:t>
            </a:r>
            <a:br>
              <a:rPr lang="it-IT" sz="4000" dirty="0"/>
            </a:br>
            <a:endParaRPr lang="it-IT" sz="40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3DA0E95-BA7F-45CC-9C49-6F438E4CC5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06C8B54-D533-47A4-B436-0FAEA3A996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82DE9FB-9E11-A947-B544-763C6CC3E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13" y="465030"/>
            <a:ext cx="869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8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0B35F3-A1B2-4EC4-9F1E-8F9D43FF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889090"/>
          </a:xfrm>
        </p:spPr>
        <p:txBody>
          <a:bodyPr>
            <a:noAutofit/>
          </a:bodyPr>
          <a:lstStyle/>
          <a:p>
            <a:pPr algn="ctr"/>
            <a:r>
              <a:rPr lang="it-IT" sz="4000" dirty="0"/>
              <a:t>PCTO – ORIENTAMENTI FUTURI</a:t>
            </a:r>
            <a:br>
              <a:rPr lang="it-IT" sz="4000" dirty="0"/>
            </a:b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645E12-E8EB-44B0-9197-CC5B30023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0C1475C-5B27-FE41-A752-314295A23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13" y="465030"/>
            <a:ext cx="869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405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46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RetrospectVTI</vt:lpstr>
      <vt:lpstr>Presentazione standard di PowerPoint</vt:lpstr>
      <vt:lpstr>PCTO – IL PERCORSO TRIENNALE </vt:lpstr>
      <vt:lpstr>PCTO – LA MIA ESPERIENZA </vt:lpstr>
      <vt:lpstr>PCTO – PUNTI DI FORZA E DI DEBOLEZZA </vt:lpstr>
      <vt:lpstr>PCTO – ORIENTAMENTI FUTURI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LICEO STATALE  "G. FRACASTORO" Verona</dc:title>
  <dc:creator>alessandra bucchi</dc:creator>
  <cp:lastModifiedBy>Alessandro Testa</cp:lastModifiedBy>
  <cp:revision>26</cp:revision>
  <dcterms:created xsi:type="dcterms:W3CDTF">2020-05-22T06:31:22Z</dcterms:created>
  <dcterms:modified xsi:type="dcterms:W3CDTF">2022-05-03T07:37:42Z</dcterms:modified>
</cp:coreProperties>
</file>